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30"/>
  </p:notesMasterIdLst>
  <p:sldIdLst>
    <p:sldId id="257" r:id="rId3"/>
    <p:sldId id="10400" r:id="rId4"/>
    <p:sldId id="261" r:id="rId5"/>
    <p:sldId id="962" r:id="rId6"/>
    <p:sldId id="10412" r:id="rId7"/>
    <p:sldId id="10465" r:id="rId8"/>
    <p:sldId id="10466" r:id="rId9"/>
    <p:sldId id="10467" r:id="rId10"/>
    <p:sldId id="10468" r:id="rId11"/>
    <p:sldId id="10472" r:id="rId12"/>
    <p:sldId id="10469" r:id="rId13"/>
    <p:sldId id="10470" r:id="rId14"/>
    <p:sldId id="10474" r:id="rId15"/>
    <p:sldId id="1005" r:id="rId16"/>
    <p:sldId id="977" r:id="rId17"/>
    <p:sldId id="10475" r:id="rId18"/>
    <p:sldId id="1080" r:id="rId19"/>
    <p:sldId id="10476" r:id="rId20"/>
    <p:sldId id="1111" r:id="rId21"/>
    <p:sldId id="10477" r:id="rId22"/>
    <p:sldId id="1101" r:id="rId23"/>
    <p:sldId id="10478" r:id="rId24"/>
    <p:sldId id="10479" r:id="rId25"/>
    <p:sldId id="936" r:id="rId26"/>
    <p:sldId id="10418" r:id="rId27"/>
    <p:sldId id="822" r:id="rId28"/>
    <p:sldId id="104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15D8AD5-035A-4674-8581-3E6BEAD7E88D}">
          <p14:sldIdLst>
            <p14:sldId id="257"/>
            <p14:sldId id="10400"/>
            <p14:sldId id="261"/>
            <p14:sldId id="962"/>
          </p14:sldIdLst>
        </p14:section>
        <p14:section name="(5m) Intro" id="{71A0EFC3-1B77-42BC-B22F-19AAC7036864}">
          <p14:sldIdLst>
            <p14:sldId id="10412"/>
            <p14:sldId id="10465"/>
            <p14:sldId id="10466"/>
            <p14:sldId id="10467"/>
            <p14:sldId id="10468"/>
            <p14:sldId id="10472"/>
            <p14:sldId id="10469"/>
            <p14:sldId id="10470"/>
            <p14:sldId id="10474"/>
          </p14:sldIdLst>
        </p14:section>
        <p14:section name="DEMO 1" id="{C94FA127-4FC8-4142-82F0-0B43FA6C8CE7}">
          <p14:sldIdLst>
            <p14:sldId id="1005"/>
            <p14:sldId id="977"/>
          </p14:sldIdLst>
        </p14:section>
        <p14:section name="DEMO 2" id="{73220C7C-D6A9-409E-AB1F-A5F74CB08080}">
          <p14:sldIdLst>
            <p14:sldId id="10475"/>
            <p14:sldId id="1080"/>
          </p14:sldIdLst>
        </p14:section>
        <p14:section name="DEMO 3" id="{3CFF1FDD-1FE4-4B4E-BDE0-EF0CF34E584E}">
          <p14:sldIdLst>
            <p14:sldId id="10476"/>
            <p14:sldId id="1111"/>
          </p14:sldIdLst>
        </p14:section>
        <p14:section name="DEMO 4" id="{5B15D6A0-FEAD-49FE-B7FF-0F9158923D9F}">
          <p14:sldIdLst>
            <p14:sldId id="10477"/>
            <p14:sldId id="1101"/>
          </p14:sldIdLst>
        </p14:section>
        <p14:section name="DEMO 5" id="{E7922E46-1652-4A60-AE4E-A7C05AA74AD8}">
          <p14:sldIdLst>
            <p14:sldId id="10478"/>
            <p14:sldId id="10479"/>
          </p14:sldIdLst>
        </p14:section>
        <p14:section name="END" id="{EBDEB4E2-9392-4324-974B-2EC2F17A42B0}">
          <p14:sldIdLst>
            <p14:sldId id="936"/>
            <p14:sldId id="10418"/>
            <p14:sldId id="822"/>
            <p14:sldId id="10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262626"/>
    <a:srgbClr val="000000"/>
    <a:srgbClr val="00FFFF"/>
    <a:srgbClr val="33CCCC"/>
    <a:srgbClr val="008080"/>
    <a:srgbClr val="0075D6"/>
    <a:srgbClr val="742774"/>
    <a:srgbClr val="F2C812"/>
    <a:srgbClr val="57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1" autoAdjust="0"/>
    <p:restoredTop sz="87275" autoAdjust="0"/>
  </p:normalViewPr>
  <p:slideViewPr>
    <p:cSldViewPr snapToGrid="0">
      <p:cViewPr>
        <p:scale>
          <a:sx n="66" d="100"/>
          <a:sy n="66" d="100"/>
        </p:scale>
        <p:origin x="1804" y="5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0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platform-cdn.azureedge.net/cvt-f3d2099a094cf5081d3c803397cdc67e46a98f0a03624b4533802c9bf8b943d0/pictures/pages/index/hero_covid/hero_desktop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75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84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63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515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95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692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7036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0904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16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304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9:35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dirty="0">
                <a:hlinkClick r:id="rId3"/>
              </a:rPr>
              <a:t>hero_desktop.jpg (2880×1662) (azureedge.net)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48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60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1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93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08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8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5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6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2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0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powerapps.com/play/02a246dc-4251-46c4-95a9-200c4f210af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go.microsoft.com/fwlink/?LinkId=2005303&amp;clcid=0x409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hfleitas/srm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fleitasart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2.png"/><Relationship Id="rId10" Type="http://schemas.openxmlformats.org/officeDocument/2006/relationships/image" Target="../media/image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9195645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Santa Rosa Marble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Doral,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February 2021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99A8-0714-4DE1-BC87-19F07573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39" y="0"/>
            <a:ext cx="385692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Photos</a:t>
            </a:r>
          </a:p>
        </p:txBody>
      </p:sp>
    </p:spTree>
    <p:extLst>
      <p:ext uri="{BB962C8B-B14F-4D97-AF65-F5344CB8AC3E}">
        <p14:creationId xmlns:p14="http://schemas.microsoft.com/office/powerpoint/2010/main" val="3262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AACF8-5B1D-411E-AF7D-D6996381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6746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2D9B-D8FD-45CC-AA57-155A16DB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0343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00127-2910-469A-B0E2-003A4EAD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602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 Intro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5AB4CF4-985C-4E74-A24F-ED11C04D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69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01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/ Add Product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52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SRM App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Customer Use-Case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Search</a:t>
            </a:r>
          </a:p>
          <a:p>
            <a:pPr lvl="0">
              <a:defRPr/>
            </a:pPr>
            <a:r>
              <a:rPr lang="en-US" sz="2800" dirty="0"/>
              <a:t>Product</a:t>
            </a:r>
          </a:p>
          <a:p>
            <a:pPr lvl="0">
              <a:defRPr/>
            </a:pPr>
            <a:r>
              <a:rPr lang="en-US" sz="2800" dirty="0"/>
              <a:t>Inventory</a:t>
            </a:r>
          </a:p>
          <a:p>
            <a:pPr lvl="0">
              <a:defRPr/>
            </a:pPr>
            <a:r>
              <a:rPr lang="en-US" sz="2800" dirty="0"/>
              <a:t>Sales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70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538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504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356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81690" y="2437829"/>
            <a:ext cx="4183316" cy="754269"/>
          </a:xfrm>
          <a:prstGeom prst="rect">
            <a:avLst/>
          </a:prstGeom>
        </p:spPr>
        <p:txBody>
          <a:bodyPr wrap="square" lIns="143428" tIns="89642" rIns="143428" bIns="89642" anchor="t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-98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End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0865797-F582-49C9-B781-EC9B338F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3620533" y="-96314"/>
            <a:ext cx="10476219" cy="6976015"/>
            <a:chOff x="3620533" y="-96314"/>
            <a:chExt cx="10476219" cy="69760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8EC17-0770-47B1-8ABC-1C450E909583}"/>
                </a:ext>
              </a:extLst>
            </p:cNvPr>
            <p:cNvGrpSpPr/>
            <p:nvPr/>
          </p:nvGrpSpPr>
          <p:grpSpPr>
            <a:xfrm>
              <a:off x="3620533" y="-96314"/>
              <a:ext cx="10476219" cy="6976015"/>
              <a:chOff x="3798333" y="-96314"/>
              <a:chExt cx="10476219" cy="6976015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AE90EA3-A0C9-42A8-9944-0F19303E5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8333" y="-96314"/>
                <a:ext cx="10476219" cy="6976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57949-C7AB-4D26-B3F4-FF40FFD4A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706" y="902333"/>
                <a:ext cx="7800399" cy="4864608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1BF27F-68B8-4E3E-856B-4DA058776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6327"/>
            <a:stretch/>
          </p:blipFill>
          <p:spPr>
            <a:xfrm>
              <a:off x="4998906" y="902331"/>
              <a:ext cx="780039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Summary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38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7995CCA6-C8A7-4C13-AD8F-33F2B51F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 - Power Apps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ROI Case Study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Resources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@</a:t>
            </a:r>
            <a:r>
              <a:rPr lang="en-US" sz="2000" dirty="0" err="1"/>
              <a:t>hiramfleitas</a:t>
            </a:r>
            <a:endParaRPr lang="en-US" sz="2000" dirty="0"/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/</a:t>
            </a:r>
            <a:r>
              <a:rPr lang="en-US" sz="2000" dirty="0" err="1"/>
              <a:t>hfleitas</a:t>
            </a:r>
            <a:endParaRPr lang="en-US" sz="2000" dirty="0"/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 err="1"/>
              <a:t>hiramfleitas</a:t>
            </a:r>
            <a:endParaRPr lang="en-US" sz="2000" dirty="0"/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Father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 DB Architect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Platform since 2016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since 1995</a:t>
            </a:r>
          </a:p>
          <a:p>
            <a:pPr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since 1999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Agenda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8AD3-EA7C-496F-AD43-49E1E0CF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638"/>
            <a:ext cx="12191999" cy="703579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9DBE1-5F07-426C-941E-4F5A04260143}"/>
              </a:ext>
            </a:extLst>
          </p:cNvPr>
          <p:cNvSpPr txBox="1"/>
          <p:nvPr/>
        </p:nvSpPr>
        <p:spPr>
          <a:xfrm>
            <a:off x="1822651" y="369594"/>
            <a:ext cx="859860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Adapt. Now more than ever.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Work together to meet challenges effectively. Analyze data, build solutions, automate processes, and create virtual agents.</a:t>
            </a:r>
          </a:p>
        </p:txBody>
      </p:sp>
    </p:spTree>
    <p:extLst>
      <p:ext uri="{BB962C8B-B14F-4D97-AF65-F5344CB8AC3E}">
        <p14:creationId xmlns:p14="http://schemas.microsoft.com/office/powerpoint/2010/main" val="54746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002CE-E15B-4E16-AD90-932FA2D3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19" y="-18353"/>
            <a:ext cx="387136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145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39E8A-5F0B-4C54-96B6-0C942FE6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54" y="0"/>
            <a:ext cx="386009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6623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F1CAC-E9A6-4C0A-A3D8-292FB05D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14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30CF7-3358-49D6-93B6-EA70588E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67" y="0"/>
            <a:ext cx="3863265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5965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1115</Words>
  <Application>Microsoft Office PowerPoint</Application>
  <PresentationFormat>Widescreen</PresentationFormat>
  <Paragraphs>189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 App</dc:title>
  <dc:creator>Hiram Fleitas</dc:creator>
  <cp:keywords>Power Apps</cp:keywords>
  <cp:lastModifiedBy>Hiram Fleitas</cp:lastModifiedBy>
  <cp:revision>128</cp:revision>
  <dcterms:created xsi:type="dcterms:W3CDTF">2019-05-23T20:01:45Z</dcterms:created>
  <dcterms:modified xsi:type="dcterms:W3CDTF">2021-02-25T14:41:30Z</dcterms:modified>
  <cp:category>Dev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